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82" r:id="rId23"/>
    <p:sldId id="283" r:id="rId24"/>
    <p:sldId id="284" r:id="rId25"/>
    <p:sldId id="288" r:id="rId26"/>
    <p:sldId id="261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8" d="100"/>
          <a:sy n="138" d="100"/>
        </p:scale>
        <p:origin x="-8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(E1)</a:t>
            </a:r>
          </a:p>
          <a:p>
            <a:pPr lvl="1"/>
            <a:r>
              <a:rPr lang="en-US" dirty="0" smtClean="0"/>
              <a:t>About Us (E5)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538</TotalTime>
  <Words>832</Words>
  <Application>Microsoft Macintosh PowerPoint</Application>
  <PresentationFormat>On-screen Show (4:3)</PresentationFormat>
  <Paragraphs>124</Paragraphs>
  <Slides>33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20</cp:revision>
  <dcterms:created xsi:type="dcterms:W3CDTF">2013-12-12T10:02:01Z</dcterms:created>
  <dcterms:modified xsi:type="dcterms:W3CDTF">2013-12-12T10:21:12Z</dcterms:modified>
</cp:coreProperties>
</file>